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0" r:id="rId4"/>
    <p:sldId id="261" r:id="rId5"/>
    <p:sldId id="262" r:id="rId6"/>
    <p:sldId id="265" r:id="rId7"/>
    <p:sldId id="266" r:id="rId8"/>
    <p:sldId id="263" r:id="rId9"/>
    <p:sldId id="264" r:id="rId10"/>
    <p:sldId id="267" r:id="rId11"/>
    <p:sldId id="268" r:id="rId1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604" autoAdjust="0"/>
  </p:normalViewPr>
  <p:slideViewPr>
    <p:cSldViewPr snapToGrid="0">
      <p:cViewPr varScale="1">
        <p:scale>
          <a:sx n="99" d="100"/>
          <a:sy n="99" d="100"/>
        </p:scale>
        <p:origin x="9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7A732-CD2F-4693-A2F9-CDCDDD878994}" type="datetimeFigureOut">
              <a:rPr lang="de-DE" smtClean="0"/>
              <a:t>16.07.2019</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E940E3-8682-4861-B544-4E7107C12536}" type="slidenum">
              <a:rPr lang="de-DE" smtClean="0"/>
              <a:t>‹#›</a:t>
            </a:fld>
            <a:endParaRPr lang="de-DE"/>
          </a:p>
        </p:txBody>
      </p:sp>
    </p:spTree>
    <p:extLst>
      <p:ext uri="{BB962C8B-B14F-4D97-AF65-F5344CB8AC3E}">
        <p14:creationId xmlns:p14="http://schemas.microsoft.com/office/powerpoint/2010/main" val="3998051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effectLst>
                  <a:outerShdw blurRad="38100" dist="38100" dir="2700000" algn="tl">
                    <a:srgbClr val="000000">
                      <a:alpha val="43137"/>
                    </a:srgbClr>
                  </a:outerShdw>
                </a:effectLst>
                <a:latin typeface="Freestyle Script" panose="030804020302050B0404" pitchFamily="66" charset="0"/>
              </a:rPr>
              <a:t>nearly 1.5 million high school students nationwide experience physical abuse from a dating partner in a single year</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effectLst>
                  <a:outerShdw blurRad="38100" dist="38100" dir="2700000" algn="tl">
                    <a:srgbClr val="000000">
                      <a:alpha val="43137"/>
                    </a:srgbClr>
                  </a:outerShdw>
                </a:effectLst>
                <a:latin typeface="Freestyle Script" panose="030804020302050B0404" pitchFamily="66" charset="0"/>
              </a:rPr>
              <a:t>men make up ~40% of domestic violence victims each year but are mostly ignored by police and media</a:t>
            </a:r>
          </a:p>
          <a:p>
            <a:endParaRPr lang="de-DE" dirty="0"/>
          </a:p>
        </p:txBody>
      </p:sp>
      <p:sp>
        <p:nvSpPr>
          <p:cNvPr id="4" name="Slide Number Placeholder 3"/>
          <p:cNvSpPr>
            <a:spLocks noGrp="1"/>
          </p:cNvSpPr>
          <p:nvPr>
            <p:ph type="sldNum" sz="quarter" idx="5"/>
          </p:nvPr>
        </p:nvSpPr>
        <p:spPr/>
        <p:txBody>
          <a:bodyPr/>
          <a:lstStyle/>
          <a:p>
            <a:fld id="{5DE940E3-8682-4861-B544-4E7107C12536}" type="slidenum">
              <a:rPr lang="de-DE" smtClean="0"/>
              <a:t>2</a:t>
            </a:fld>
            <a:endParaRPr lang="de-DE"/>
          </a:p>
        </p:txBody>
      </p:sp>
    </p:spTree>
    <p:extLst>
      <p:ext uri="{BB962C8B-B14F-4D97-AF65-F5344CB8AC3E}">
        <p14:creationId xmlns:p14="http://schemas.microsoft.com/office/powerpoint/2010/main" val="3832752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5DE940E3-8682-4861-B544-4E7107C12536}" type="slidenum">
              <a:rPr lang="de-DE" smtClean="0"/>
              <a:t>4</a:t>
            </a:fld>
            <a:endParaRPr lang="de-DE"/>
          </a:p>
        </p:txBody>
      </p:sp>
    </p:spTree>
    <p:extLst>
      <p:ext uri="{BB962C8B-B14F-4D97-AF65-F5344CB8AC3E}">
        <p14:creationId xmlns:p14="http://schemas.microsoft.com/office/powerpoint/2010/main" val="2798788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Freestyle Script" panose="030804020302050B0404" pitchFamily="66" charset="0"/>
              </a:rPr>
              <a:t>Shakespeare explored basic human emotions of the English people. George Zito states, “The Shakespearean literature abounds with references to the purely theatrical nature of human life, the many roles one is called upon to perform, and the deceptive appearances in things” (6). He explores the basic psychology of human nature to evoke the natural emotions of the audience</a:t>
            </a:r>
            <a:endParaRPr lang="de-DE" sz="1200" dirty="0">
              <a:solidFill>
                <a:schemeClr val="bg1"/>
              </a:solidFill>
              <a:effectLst>
                <a:outerShdw blurRad="38100" dist="38100" dir="2700000" algn="tl">
                  <a:srgbClr val="000000">
                    <a:alpha val="43137"/>
                  </a:srgbClr>
                </a:outerShdw>
              </a:effectLst>
              <a:latin typeface="Freestyle Script" panose="030804020302050B0404" pitchFamily="66" charset="0"/>
            </a:endParaRPr>
          </a:p>
          <a:p>
            <a:endParaRPr lang="de-DE" dirty="0"/>
          </a:p>
        </p:txBody>
      </p:sp>
      <p:sp>
        <p:nvSpPr>
          <p:cNvPr id="4" name="Slide Number Placeholder 3"/>
          <p:cNvSpPr>
            <a:spLocks noGrp="1"/>
          </p:cNvSpPr>
          <p:nvPr>
            <p:ph type="sldNum" sz="quarter" idx="5"/>
          </p:nvPr>
        </p:nvSpPr>
        <p:spPr/>
        <p:txBody>
          <a:bodyPr/>
          <a:lstStyle/>
          <a:p>
            <a:fld id="{5DE940E3-8682-4861-B544-4E7107C12536}" type="slidenum">
              <a:rPr lang="de-DE" smtClean="0"/>
              <a:t>6</a:t>
            </a:fld>
            <a:endParaRPr lang="de-DE"/>
          </a:p>
        </p:txBody>
      </p:sp>
    </p:spTree>
    <p:extLst>
      <p:ext uri="{BB962C8B-B14F-4D97-AF65-F5344CB8AC3E}">
        <p14:creationId xmlns:p14="http://schemas.microsoft.com/office/powerpoint/2010/main" val="3026120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effectLst>
                  <a:outerShdw blurRad="38100" dist="38100" dir="2700000" algn="tl">
                    <a:srgbClr val="000000">
                      <a:alpha val="43137"/>
                    </a:srgbClr>
                  </a:outerShdw>
                </a:effectLst>
                <a:latin typeface="Freestyle Script" panose="030804020302050B0404" pitchFamily="66" charset="0"/>
              </a:rPr>
              <a:t>(Stairs to lvl 1)</a:t>
            </a:r>
          </a:p>
          <a:p>
            <a:endParaRPr lang="de-DE" dirty="0"/>
          </a:p>
        </p:txBody>
      </p:sp>
      <p:sp>
        <p:nvSpPr>
          <p:cNvPr id="4" name="Slide Number Placeholder 3"/>
          <p:cNvSpPr>
            <a:spLocks noGrp="1"/>
          </p:cNvSpPr>
          <p:nvPr>
            <p:ph type="sldNum" sz="quarter" idx="5"/>
          </p:nvPr>
        </p:nvSpPr>
        <p:spPr/>
        <p:txBody>
          <a:bodyPr/>
          <a:lstStyle/>
          <a:p>
            <a:fld id="{5DE940E3-8682-4861-B544-4E7107C12536}" type="slidenum">
              <a:rPr lang="de-DE" smtClean="0"/>
              <a:t>7</a:t>
            </a:fld>
            <a:endParaRPr lang="de-DE"/>
          </a:p>
        </p:txBody>
      </p:sp>
    </p:spTree>
    <p:extLst>
      <p:ext uri="{BB962C8B-B14F-4D97-AF65-F5344CB8AC3E}">
        <p14:creationId xmlns:p14="http://schemas.microsoft.com/office/powerpoint/2010/main" val="1560067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de-DE" sz="1200" dirty="0">
                <a:solidFill>
                  <a:schemeClr val="bg1"/>
                </a:solidFill>
                <a:effectLst>
                  <a:outerShdw blurRad="38100" dist="38100" dir="2700000" algn="tl">
                    <a:srgbClr val="000000">
                      <a:alpha val="43137"/>
                    </a:srgbClr>
                  </a:outerShdw>
                </a:effectLst>
                <a:latin typeface="Freestyle Script" panose="030804020302050B0404" pitchFamily="66" charset="0"/>
              </a:rPr>
              <a:t>Environment &amp; Characters</a:t>
            </a:r>
          </a:p>
          <a:p>
            <a:pPr algn="ctr"/>
            <a:r>
              <a:rPr lang="de-DE" sz="1200" dirty="0">
                <a:solidFill>
                  <a:schemeClr val="bg1"/>
                </a:solidFill>
                <a:effectLst>
                  <a:outerShdw blurRad="38100" dist="38100" dir="2700000" algn="tl">
                    <a:srgbClr val="000000">
                      <a:alpha val="43137"/>
                    </a:srgbClr>
                  </a:outerShdw>
                </a:effectLst>
                <a:latin typeface="Freestyle Script" panose="030804020302050B0404" pitchFamily="66" charset="0"/>
              </a:rPr>
              <a:t>LvL1</a:t>
            </a:r>
          </a:p>
          <a:p>
            <a:endParaRPr lang="de-DE" dirty="0"/>
          </a:p>
        </p:txBody>
      </p:sp>
      <p:sp>
        <p:nvSpPr>
          <p:cNvPr id="4" name="Slide Number Placeholder 3"/>
          <p:cNvSpPr>
            <a:spLocks noGrp="1"/>
          </p:cNvSpPr>
          <p:nvPr>
            <p:ph type="sldNum" sz="quarter" idx="5"/>
          </p:nvPr>
        </p:nvSpPr>
        <p:spPr/>
        <p:txBody>
          <a:bodyPr/>
          <a:lstStyle/>
          <a:p>
            <a:fld id="{5DE940E3-8682-4861-B544-4E7107C12536}" type="slidenum">
              <a:rPr lang="de-DE" smtClean="0"/>
              <a:t>8</a:t>
            </a:fld>
            <a:endParaRPr lang="de-DE"/>
          </a:p>
        </p:txBody>
      </p:sp>
    </p:spTree>
    <p:extLst>
      <p:ext uri="{BB962C8B-B14F-4D97-AF65-F5344CB8AC3E}">
        <p14:creationId xmlns:p14="http://schemas.microsoft.com/office/powerpoint/2010/main" val="4024252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de-DE" sz="1200" dirty="0">
                <a:solidFill>
                  <a:schemeClr val="bg1"/>
                </a:solidFill>
                <a:effectLst>
                  <a:outerShdw blurRad="38100" dist="38100" dir="2700000" algn="tl">
                    <a:srgbClr val="000000">
                      <a:alpha val="43137"/>
                    </a:srgbClr>
                  </a:outerShdw>
                </a:effectLst>
                <a:latin typeface="Freestyle Script" panose="030804020302050B0404" pitchFamily="66" charset="0"/>
              </a:rPr>
              <a:t>Time &amp; Progression</a:t>
            </a:r>
          </a:p>
          <a:p>
            <a:pPr algn="ctr"/>
            <a:r>
              <a:rPr lang="de-DE" sz="1200" dirty="0">
                <a:solidFill>
                  <a:schemeClr val="bg1"/>
                </a:solidFill>
                <a:effectLst>
                  <a:outerShdw blurRad="38100" dist="38100" dir="2700000" algn="tl">
                    <a:srgbClr val="000000">
                      <a:alpha val="43137"/>
                    </a:srgbClr>
                  </a:outerShdw>
                </a:effectLst>
                <a:latin typeface="Freestyle Script" panose="030804020302050B0404" pitchFamily="66" charset="0"/>
              </a:rPr>
              <a:t>LvL2</a:t>
            </a:r>
          </a:p>
          <a:p>
            <a:endParaRPr lang="de-DE" dirty="0"/>
          </a:p>
        </p:txBody>
      </p:sp>
      <p:sp>
        <p:nvSpPr>
          <p:cNvPr id="4" name="Slide Number Placeholder 3"/>
          <p:cNvSpPr>
            <a:spLocks noGrp="1"/>
          </p:cNvSpPr>
          <p:nvPr>
            <p:ph type="sldNum" sz="quarter" idx="5"/>
          </p:nvPr>
        </p:nvSpPr>
        <p:spPr/>
        <p:txBody>
          <a:bodyPr/>
          <a:lstStyle/>
          <a:p>
            <a:fld id="{5DE940E3-8682-4861-B544-4E7107C12536}" type="slidenum">
              <a:rPr lang="de-DE" smtClean="0"/>
              <a:t>9</a:t>
            </a:fld>
            <a:endParaRPr lang="de-DE"/>
          </a:p>
        </p:txBody>
      </p:sp>
    </p:spTree>
    <p:extLst>
      <p:ext uri="{BB962C8B-B14F-4D97-AF65-F5344CB8AC3E}">
        <p14:creationId xmlns:p14="http://schemas.microsoft.com/office/powerpoint/2010/main" val="891749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de-DE" sz="1200" dirty="0">
                <a:solidFill>
                  <a:schemeClr val="bg1"/>
                </a:solidFill>
                <a:effectLst>
                  <a:outerShdw blurRad="38100" dist="38100" dir="2700000" algn="tl">
                    <a:srgbClr val="000000">
                      <a:alpha val="43137"/>
                    </a:srgbClr>
                  </a:outerShdw>
                </a:effectLst>
                <a:latin typeface="Freestyle Script" panose="030804020302050B0404" pitchFamily="66" charset="0"/>
              </a:rPr>
              <a:t>Progressive Music &amp; Technicalities</a:t>
            </a:r>
          </a:p>
          <a:p>
            <a:pPr algn="ctr"/>
            <a:r>
              <a:rPr lang="de-DE" sz="1200" dirty="0">
                <a:solidFill>
                  <a:schemeClr val="bg1"/>
                </a:solidFill>
                <a:effectLst>
                  <a:outerShdw blurRad="38100" dist="38100" dir="2700000" algn="tl">
                    <a:srgbClr val="000000">
                      <a:alpha val="43137"/>
                    </a:srgbClr>
                  </a:outerShdw>
                </a:effectLst>
                <a:latin typeface="Freestyle Script" panose="030804020302050B0404" pitchFamily="66" charset="0"/>
              </a:rPr>
              <a:t>LvL3</a:t>
            </a:r>
          </a:p>
          <a:p>
            <a:endParaRPr lang="de-DE" dirty="0"/>
          </a:p>
        </p:txBody>
      </p:sp>
      <p:sp>
        <p:nvSpPr>
          <p:cNvPr id="4" name="Slide Number Placeholder 3"/>
          <p:cNvSpPr>
            <a:spLocks noGrp="1"/>
          </p:cNvSpPr>
          <p:nvPr>
            <p:ph type="sldNum" sz="quarter" idx="5"/>
          </p:nvPr>
        </p:nvSpPr>
        <p:spPr/>
        <p:txBody>
          <a:bodyPr/>
          <a:lstStyle/>
          <a:p>
            <a:fld id="{5DE940E3-8682-4861-B544-4E7107C12536}" type="slidenum">
              <a:rPr lang="de-DE" smtClean="0"/>
              <a:t>10</a:t>
            </a:fld>
            <a:endParaRPr lang="de-DE"/>
          </a:p>
        </p:txBody>
      </p:sp>
    </p:spTree>
    <p:extLst>
      <p:ext uri="{BB962C8B-B14F-4D97-AF65-F5344CB8AC3E}">
        <p14:creationId xmlns:p14="http://schemas.microsoft.com/office/powerpoint/2010/main" val="3079234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544DB-CFF2-4BC2-B1DB-6028DC6E5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2A3239C3-505C-4368-85E6-108788C6D7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1F7F9407-F435-4776-B31E-E92E7E5D9C17}"/>
              </a:ext>
            </a:extLst>
          </p:cNvPr>
          <p:cNvSpPr>
            <a:spLocks noGrp="1"/>
          </p:cNvSpPr>
          <p:nvPr>
            <p:ph type="dt" sz="half" idx="10"/>
          </p:nvPr>
        </p:nvSpPr>
        <p:spPr/>
        <p:txBody>
          <a:bodyPr/>
          <a:lstStyle/>
          <a:p>
            <a:fld id="{FF4F09BE-5A68-47D6-A87E-ED31B1070807}" type="datetimeFigureOut">
              <a:rPr lang="de-DE" smtClean="0"/>
              <a:t>16.07.2019</a:t>
            </a:fld>
            <a:endParaRPr lang="de-DE"/>
          </a:p>
        </p:txBody>
      </p:sp>
      <p:sp>
        <p:nvSpPr>
          <p:cNvPr id="5" name="Footer Placeholder 4">
            <a:extLst>
              <a:ext uri="{FF2B5EF4-FFF2-40B4-BE49-F238E27FC236}">
                <a16:creationId xmlns:a16="http://schemas.microsoft.com/office/drawing/2014/main" id="{3CD98FE8-9DC3-4539-BBBE-86E13E61017C}"/>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6880BFE4-B543-48F9-9DE4-F0692B39D400}"/>
              </a:ext>
            </a:extLst>
          </p:cNvPr>
          <p:cNvSpPr>
            <a:spLocks noGrp="1"/>
          </p:cNvSpPr>
          <p:nvPr>
            <p:ph type="sldNum" sz="quarter" idx="12"/>
          </p:nvPr>
        </p:nvSpPr>
        <p:spPr/>
        <p:txBody>
          <a:bodyPr/>
          <a:lstStyle/>
          <a:p>
            <a:fld id="{422A5AEB-FDB4-499F-8624-1C223CABA653}" type="slidenum">
              <a:rPr lang="de-DE" smtClean="0"/>
              <a:t>‹#›</a:t>
            </a:fld>
            <a:endParaRPr lang="de-DE"/>
          </a:p>
        </p:txBody>
      </p:sp>
    </p:spTree>
    <p:extLst>
      <p:ext uri="{BB962C8B-B14F-4D97-AF65-F5344CB8AC3E}">
        <p14:creationId xmlns:p14="http://schemas.microsoft.com/office/powerpoint/2010/main" val="2990285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86C66-E67E-4D90-A048-A8E480CAAC58}"/>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522B2981-651F-4C6F-91E9-EF81F1B82B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E0B0AB1-0A93-4325-9A33-B822100B24DF}"/>
              </a:ext>
            </a:extLst>
          </p:cNvPr>
          <p:cNvSpPr>
            <a:spLocks noGrp="1"/>
          </p:cNvSpPr>
          <p:nvPr>
            <p:ph type="dt" sz="half" idx="10"/>
          </p:nvPr>
        </p:nvSpPr>
        <p:spPr/>
        <p:txBody>
          <a:bodyPr/>
          <a:lstStyle/>
          <a:p>
            <a:fld id="{FF4F09BE-5A68-47D6-A87E-ED31B1070807}" type="datetimeFigureOut">
              <a:rPr lang="de-DE" smtClean="0"/>
              <a:t>16.07.2019</a:t>
            </a:fld>
            <a:endParaRPr lang="de-DE"/>
          </a:p>
        </p:txBody>
      </p:sp>
      <p:sp>
        <p:nvSpPr>
          <p:cNvPr id="5" name="Footer Placeholder 4">
            <a:extLst>
              <a:ext uri="{FF2B5EF4-FFF2-40B4-BE49-F238E27FC236}">
                <a16:creationId xmlns:a16="http://schemas.microsoft.com/office/drawing/2014/main" id="{F1F1A73C-05EB-4404-A3FD-F259F1A76830}"/>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63E78951-4E38-4775-8733-49011A61C0C8}"/>
              </a:ext>
            </a:extLst>
          </p:cNvPr>
          <p:cNvSpPr>
            <a:spLocks noGrp="1"/>
          </p:cNvSpPr>
          <p:nvPr>
            <p:ph type="sldNum" sz="quarter" idx="12"/>
          </p:nvPr>
        </p:nvSpPr>
        <p:spPr/>
        <p:txBody>
          <a:bodyPr/>
          <a:lstStyle/>
          <a:p>
            <a:fld id="{422A5AEB-FDB4-499F-8624-1C223CABA653}" type="slidenum">
              <a:rPr lang="de-DE" smtClean="0"/>
              <a:t>‹#›</a:t>
            </a:fld>
            <a:endParaRPr lang="de-DE"/>
          </a:p>
        </p:txBody>
      </p:sp>
    </p:spTree>
    <p:extLst>
      <p:ext uri="{BB962C8B-B14F-4D97-AF65-F5344CB8AC3E}">
        <p14:creationId xmlns:p14="http://schemas.microsoft.com/office/powerpoint/2010/main" val="3593567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5EEB4B-BFC3-4D46-A50E-51A85505D30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14C60448-437D-4DB1-87F8-4E58874BAB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B195A23D-8467-43B3-A2C8-D2B93CA335E7}"/>
              </a:ext>
            </a:extLst>
          </p:cNvPr>
          <p:cNvSpPr>
            <a:spLocks noGrp="1"/>
          </p:cNvSpPr>
          <p:nvPr>
            <p:ph type="dt" sz="half" idx="10"/>
          </p:nvPr>
        </p:nvSpPr>
        <p:spPr/>
        <p:txBody>
          <a:bodyPr/>
          <a:lstStyle/>
          <a:p>
            <a:fld id="{FF4F09BE-5A68-47D6-A87E-ED31B1070807}" type="datetimeFigureOut">
              <a:rPr lang="de-DE" smtClean="0"/>
              <a:t>16.07.2019</a:t>
            </a:fld>
            <a:endParaRPr lang="de-DE"/>
          </a:p>
        </p:txBody>
      </p:sp>
      <p:sp>
        <p:nvSpPr>
          <p:cNvPr id="5" name="Footer Placeholder 4">
            <a:extLst>
              <a:ext uri="{FF2B5EF4-FFF2-40B4-BE49-F238E27FC236}">
                <a16:creationId xmlns:a16="http://schemas.microsoft.com/office/drawing/2014/main" id="{BCDF8135-7FD8-4608-B760-9EB68B51BEB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086C0AE2-7DC6-40EE-8EF6-414B58923131}"/>
              </a:ext>
            </a:extLst>
          </p:cNvPr>
          <p:cNvSpPr>
            <a:spLocks noGrp="1"/>
          </p:cNvSpPr>
          <p:nvPr>
            <p:ph type="sldNum" sz="quarter" idx="12"/>
          </p:nvPr>
        </p:nvSpPr>
        <p:spPr/>
        <p:txBody>
          <a:bodyPr/>
          <a:lstStyle/>
          <a:p>
            <a:fld id="{422A5AEB-FDB4-499F-8624-1C223CABA653}" type="slidenum">
              <a:rPr lang="de-DE" smtClean="0"/>
              <a:t>‹#›</a:t>
            </a:fld>
            <a:endParaRPr lang="de-DE"/>
          </a:p>
        </p:txBody>
      </p:sp>
    </p:spTree>
    <p:extLst>
      <p:ext uri="{BB962C8B-B14F-4D97-AF65-F5344CB8AC3E}">
        <p14:creationId xmlns:p14="http://schemas.microsoft.com/office/powerpoint/2010/main" val="3318095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B8C41-91FC-4A15-9350-9569EF4FC0AA}"/>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1B9D75DB-49E8-4816-A913-9A69946E5A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70505BFF-94D9-4675-A924-BF39AFCD590B}"/>
              </a:ext>
            </a:extLst>
          </p:cNvPr>
          <p:cNvSpPr>
            <a:spLocks noGrp="1"/>
          </p:cNvSpPr>
          <p:nvPr>
            <p:ph type="dt" sz="half" idx="10"/>
          </p:nvPr>
        </p:nvSpPr>
        <p:spPr/>
        <p:txBody>
          <a:bodyPr/>
          <a:lstStyle/>
          <a:p>
            <a:fld id="{FF4F09BE-5A68-47D6-A87E-ED31B1070807}" type="datetimeFigureOut">
              <a:rPr lang="de-DE" smtClean="0"/>
              <a:t>16.07.2019</a:t>
            </a:fld>
            <a:endParaRPr lang="de-DE"/>
          </a:p>
        </p:txBody>
      </p:sp>
      <p:sp>
        <p:nvSpPr>
          <p:cNvPr id="5" name="Footer Placeholder 4">
            <a:extLst>
              <a:ext uri="{FF2B5EF4-FFF2-40B4-BE49-F238E27FC236}">
                <a16:creationId xmlns:a16="http://schemas.microsoft.com/office/drawing/2014/main" id="{C65455C5-4DB0-4525-8AEC-AD4F7A557BAE}"/>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E8D4B960-E3BF-4D0D-9A81-328E4D728534}"/>
              </a:ext>
            </a:extLst>
          </p:cNvPr>
          <p:cNvSpPr>
            <a:spLocks noGrp="1"/>
          </p:cNvSpPr>
          <p:nvPr>
            <p:ph type="sldNum" sz="quarter" idx="12"/>
          </p:nvPr>
        </p:nvSpPr>
        <p:spPr/>
        <p:txBody>
          <a:bodyPr/>
          <a:lstStyle/>
          <a:p>
            <a:fld id="{422A5AEB-FDB4-499F-8624-1C223CABA653}" type="slidenum">
              <a:rPr lang="de-DE" smtClean="0"/>
              <a:t>‹#›</a:t>
            </a:fld>
            <a:endParaRPr lang="de-DE"/>
          </a:p>
        </p:txBody>
      </p:sp>
    </p:spTree>
    <p:extLst>
      <p:ext uri="{BB962C8B-B14F-4D97-AF65-F5344CB8AC3E}">
        <p14:creationId xmlns:p14="http://schemas.microsoft.com/office/powerpoint/2010/main" val="239863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B6698-B6E4-4923-BC34-EF2E8ECC7A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002320DB-1716-4952-8CF4-26AE195FF2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45DFC0-90E2-48A1-B934-95DE287800D6}"/>
              </a:ext>
            </a:extLst>
          </p:cNvPr>
          <p:cNvSpPr>
            <a:spLocks noGrp="1"/>
          </p:cNvSpPr>
          <p:nvPr>
            <p:ph type="dt" sz="half" idx="10"/>
          </p:nvPr>
        </p:nvSpPr>
        <p:spPr/>
        <p:txBody>
          <a:bodyPr/>
          <a:lstStyle/>
          <a:p>
            <a:fld id="{FF4F09BE-5A68-47D6-A87E-ED31B1070807}" type="datetimeFigureOut">
              <a:rPr lang="de-DE" smtClean="0"/>
              <a:t>16.07.2019</a:t>
            </a:fld>
            <a:endParaRPr lang="de-DE"/>
          </a:p>
        </p:txBody>
      </p:sp>
      <p:sp>
        <p:nvSpPr>
          <p:cNvPr id="5" name="Footer Placeholder 4">
            <a:extLst>
              <a:ext uri="{FF2B5EF4-FFF2-40B4-BE49-F238E27FC236}">
                <a16:creationId xmlns:a16="http://schemas.microsoft.com/office/drawing/2014/main" id="{11A02F79-91B5-4BC5-A820-45B43947BAA7}"/>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A585E674-3B48-442D-B2E6-D2525C284C64}"/>
              </a:ext>
            </a:extLst>
          </p:cNvPr>
          <p:cNvSpPr>
            <a:spLocks noGrp="1"/>
          </p:cNvSpPr>
          <p:nvPr>
            <p:ph type="sldNum" sz="quarter" idx="12"/>
          </p:nvPr>
        </p:nvSpPr>
        <p:spPr/>
        <p:txBody>
          <a:bodyPr/>
          <a:lstStyle/>
          <a:p>
            <a:fld id="{422A5AEB-FDB4-499F-8624-1C223CABA653}" type="slidenum">
              <a:rPr lang="de-DE" smtClean="0"/>
              <a:t>‹#›</a:t>
            </a:fld>
            <a:endParaRPr lang="de-DE"/>
          </a:p>
        </p:txBody>
      </p:sp>
    </p:spTree>
    <p:extLst>
      <p:ext uri="{BB962C8B-B14F-4D97-AF65-F5344CB8AC3E}">
        <p14:creationId xmlns:p14="http://schemas.microsoft.com/office/powerpoint/2010/main" val="682352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6534F-4121-4558-8C64-EEC645C6E300}"/>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1644194B-3775-4D1C-BAC2-5B6B9A580B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DBC7F00C-C654-439D-B730-D175880138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3738F7B2-9346-4F82-84A3-AEED57BC4D70}"/>
              </a:ext>
            </a:extLst>
          </p:cNvPr>
          <p:cNvSpPr>
            <a:spLocks noGrp="1"/>
          </p:cNvSpPr>
          <p:nvPr>
            <p:ph type="dt" sz="half" idx="10"/>
          </p:nvPr>
        </p:nvSpPr>
        <p:spPr/>
        <p:txBody>
          <a:bodyPr/>
          <a:lstStyle/>
          <a:p>
            <a:fld id="{FF4F09BE-5A68-47D6-A87E-ED31B1070807}" type="datetimeFigureOut">
              <a:rPr lang="de-DE" smtClean="0"/>
              <a:t>16.07.2019</a:t>
            </a:fld>
            <a:endParaRPr lang="de-DE"/>
          </a:p>
        </p:txBody>
      </p:sp>
      <p:sp>
        <p:nvSpPr>
          <p:cNvPr id="6" name="Footer Placeholder 5">
            <a:extLst>
              <a:ext uri="{FF2B5EF4-FFF2-40B4-BE49-F238E27FC236}">
                <a16:creationId xmlns:a16="http://schemas.microsoft.com/office/drawing/2014/main" id="{FC09D586-AC43-4FEE-B616-5739F6C2885D}"/>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F6489585-3F67-4714-8943-8F28C5211B2B}"/>
              </a:ext>
            </a:extLst>
          </p:cNvPr>
          <p:cNvSpPr>
            <a:spLocks noGrp="1"/>
          </p:cNvSpPr>
          <p:nvPr>
            <p:ph type="sldNum" sz="quarter" idx="12"/>
          </p:nvPr>
        </p:nvSpPr>
        <p:spPr/>
        <p:txBody>
          <a:bodyPr/>
          <a:lstStyle/>
          <a:p>
            <a:fld id="{422A5AEB-FDB4-499F-8624-1C223CABA653}" type="slidenum">
              <a:rPr lang="de-DE" smtClean="0"/>
              <a:t>‹#›</a:t>
            </a:fld>
            <a:endParaRPr lang="de-DE"/>
          </a:p>
        </p:txBody>
      </p:sp>
    </p:spTree>
    <p:extLst>
      <p:ext uri="{BB962C8B-B14F-4D97-AF65-F5344CB8AC3E}">
        <p14:creationId xmlns:p14="http://schemas.microsoft.com/office/powerpoint/2010/main" val="2907133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812DD-D4E5-4979-A9DD-DBF56AF64835}"/>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27DA4001-FF41-4EB3-BD70-DEF2B9DB8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A85137-013B-4424-AA82-CDBF6F9B14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899E39B8-6227-4510-B948-6D0A3892B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3416ED-9877-43B9-AA33-65BB4D6894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0C0B286C-E9AA-4659-A060-3DA6A0BE0813}"/>
              </a:ext>
            </a:extLst>
          </p:cNvPr>
          <p:cNvSpPr>
            <a:spLocks noGrp="1"/>
          </p:cNvSpPr>
          <p:nvPr>
            <p:ph type="dt" sz="half" idx="10"/>
          </p:nvPr>
        </p:nvSpPr>
        <p:spPr/>
        <p:txBody>
          <a:bodyPr/>
          <a:lstStyle/>
          <a:p>
            <a:fld id="{FF4F09BE-5A68-47D6-A87E-ED31B1070807}" type="datetimeFigureOut">
              <a:rPr lang="de-DE" smtClean="0"/>
              <a:t>16.07.2019</a:t>
            </a:fld>
            <a:endParaRPr lang="de-DE"/>
          </a:p>
        </p:txBody>
      </p:sp>
      <p:sp>
        <p:nvSpPr>
          <p:cNvPr id="8" name="Footer Placeholder 7">
            <a:extLst>
              <a:ext uri="{FF2B5EF4-FFF2-40B4-BE49-F238E27FC236}">
                <a16:creationId xmlns:a16="http://schemas.microsoft.com/office/drawing/2014/main" id="{F1C00A9E-14C0-461A-882A-A092B6582553}"/>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1CAFAFE6-4D7D-42DA-A51B-D17DB0D3BD31}"/>
              </a:ext>
            </a:extLst>
          </p:cNvPr>
          <p:cNvSpPr>
            <a:spLocks noGrp="1"/>
          </p:cNvSpPr>
          <p:nvPr>
            <p:ph type="sldNum" sz="quarter" idx="12"/>
          </p:nvPr>
        </p:nvSpPr>
        <p:spPr/>
        <p:txBody>
          <a:bodyPr/>
          <a:lstStyle/>
          <a:p>
            <a:fld id="{422A5AEB-FDB4-499F-8624-1C223CABA653}" type="slidenum">
              <a:rPr lang="de-DE" smtClean="0"/>
              <a:t>‹#›</a:t>
            </a:fld>
            <a:endParaRPr lang="de-DE"/>
          </a:p>
        </p:txBody>
      </p:sp>
    </p:spTree>
    <p:extLst>
      <p:ext uri="{BB962C8B-B14F-4D97-AF65-F5344CB8AC3E}">
        <p14:creationId xmlns:p14="http://schemas.microsoft.com/office/powerpoint/2010/main" val="3617231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F0E05-6270-47DB-A7F1-E21FA7C39706}"/>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AD9CD2A2-DC8C-4ED8-B42D-8B9D5FED0BBB}"/>
              </a:ext>
            </a:extLst>
          </p:cNvPr>
          <p:cNvSpPr>
            <a:spLocks noGrp="1"/>
          </p:cNvSpPr>
          <p:nvPr>
            <p:ph type="dt" sz="half" idx="10"/>
          </p:nvPr>
        </p:nvSpPr>
        <p:spPr/>
        <p:txBody>
          <a:bodyPr/>
          <a:lstStyle/>
          <a:p>
            <a:fld id="{FF4F09BE-5A68-47D6-A87E-ED31B1070807}" type="datetimeFigureOut">
              <a:rPr lang="de-DE" smtClean="0"/>
              <a:t>16.07.2019</a:t>
            </a:fld>
            <a:endParaRPr lang="de-DE"/>
          </a:p>
        </p:txBody>
      </p:sp>
      <p:sp>
        <p:nvSpPr>
          <p:cNvPr id="4" name="Footer Placeholder 3">
            <a:extLst>
              <a:ext uri="{FF2B5EF4-FFF2-40B4-BE49-F238E27FC236}">
                <a16:creationId xmlns:a16="http://schemas.microsoft.com/office/drawing/2014/main" id="{B4DE08A4-0DD2-48CE-A93B-D70F6002A9B3}"/>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CF873334-8536-426B-A9E5-C62C45949AA2}"/>
              </a:ext>
            </a:extLst>
          </p:cNvPr>
          <p:cNvSpPr>
            <a:spLocks noGrp="1"/>
          </p:cNvSpPr>
          <p:nvPr>
            <p:ph type="sldNum" sz="quarter" idx="12"/>
          </p:nvPr>
        </p:nvSpPr>
        <p:spPr/>
        <p:txBody>
          <a:bodyPr/>
          <a:lstStyle/>
          <a:p>
            <a:fld id="{422A5AEB-FDB4-499F-8624-1C223CABA653}" type="slidenum">
              <a:rPr lang="de-DE" smtClean="0"/>
              <a:t>‹#›</a:t>
            </a:fld>
            <a:endParaRPr lang="de-DE"/>
          </a:p>
        </p:txBody>
      </p:sp>
    </p:spTree>
    <p:extLst>
      <p:ext uri="{BB962C8B-B14F-4D97-AF65-F5344CB8AC3E}">
        <p14:creationId xmlns:p14="http://schemas.microsoft.com/office/powerpoint/2010/main" val="2297717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5F2922-CDDB-48CD-974E-410931FB9674}"/>
              </a:ext>
            </a:extLst>
          </p:cNvPr>
          <p:cNvSpPr>
            <a:spLocks noGrp="1"/>
          </p:cNvSpPr>
          <p:nvPr>
            <p:ph type="dt" sz="half" idx="10"/>
          </p:nvPr>
        </p:nvSpPr>
        <p:spPr/>
        <p:txBody>
          <a:bodyPr/>
          <a:lstStyle/>
          <a:p>
            <a:fld id="{FF4F09BE-5A68-47D6-A87E-ED31B1070807}" type="datetimeFigureOut">
              <a:rPr lang="de-DE" smtClean="0"/>
              <a:t>16.07.2019</a:t>
            </a:fld>
            <a:endParaRPr lang="de-DE"/>
          </a:p>
        </p:txBody>
      </p:sp>
      <p:sp>
        <p:nvSpPr>
          <p:cNvPr id="3" name="Footer Placeholder 2">
            <a:extLst>
              <a:ext uri="{FF2B5EF4-FFF2-40B4-BE49-F238E27FC236}">
                <a16:creationId xmlns:a16="http://schemas.microsoft.com/office/drawing/2014/main" id="{C71B794E-E170-47DF-8848-2843B8DC1696}"/>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6315BE65-3711-43AC-AA50-FDA0153305F1}"/>
              </a:ext>
            </a:extLst>
          </p:cNvPr>
          <p:cNvSpPr>
            <a:spLocks noGrp="1"/>
          </p:cNvSpPr>
          <p:nvPr>
            <p:ph type="sldNum" sz="quarter" idx="12"/>
          </p:nvPr>
        </p:nvSpPr>
        <p:spPr/>
        <p:txBody>
          <a:bodyPr/>
          <a:lstStyle/>
          <a:p>
            <a:fld id="{422A5AEB-FDB4-499F-8624-1C223CABA653}" type="slidenum">
              <a:rPr lang="de-DE" smtClean="0"/>
              <a:t>‹#›</a:t>
            </a:fld>
            <a:endParaRPr lang="de-DE"/>
          </a:p>
        </p:txBody>
      </p:sp>
    </p:spTree>
    <p:extLst>
      <p:ext uri="{BB962C8B-B14F-4D97-AF65-F5344CB8AC3E}">
        <p14:creationId xmlns:p14="http://schemas.microsoft.com/office/powerpoint/2010/main" val="640482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76A84-476C-4E72-9AD6-94A73C220E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88450414-53B0-4615-881A-B35DA9D057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354EAF21-F6FF-468C-AA4F-B9F94D6FE2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9D884E-E569-4CB4-9E04-73AFC09A329B}"/>
              </a:ext>
            </a:extLst>
          </p:cNvPr>
          <p:cNvSpPr>
            <a:spLocks noGrp="1"/>
          </p:cNvSpPr>
          <p:nvPr>
            <p:ph type="dt" sz="half" idx="10"/>
          </p:nvPr>
        </p:nvSpPr>
        <p:spPr/>
        <p:txBody>
          <a:bodyPr/>
          <a:lstStyle/>
          <a:p>
            <a:fld id="{FF4F09BE-5A68-47D6-A87E-ED31B1070807}" type="datetimeFigureOut">
              <a:rPr lang="de-DE" smtClean="0"/>
              <a:t>16.07.2019</a:t>
            </a:fld>
            <a:endParaRPr lang="de-DE"/>
          </a:p>
        </p:txBody>
      </p:sp>
      <p:sp>
        <p:nvSpPr>
          <p:cNvPr id="6" name="Footer Placeholder 5">
            <a:extLst>
              <a:ext uri="{FF2B5EF4-FFF2-40B4-BE49-F238E27FC236}">
                <a16:creationId xmlns:a16="http://schemas.microsoft.com/office/drawing/2014/main" id="{7BD24754-CD94-435F-A335-4560C76FBDD4}"/>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7CDAFC02-2F2D-466D-8B64-61A945B99134}"/>
              </a:ext>
            </a:extLst>
          </p:cNvPr>
          <p:cNvSpPr>
            <a:spLocks noGrp="1"/>
          </p:cNvSpPr>
          <p:nvPr>
            <p:ph type="sldNum" sz="quarter" idx="12"/>
          </p:nvPr>
        </p:nvSpPr>
        <p:spPr/>
        <p:txBody>
          <a:bodyPr/>
          <a:lstStyle/>
          <a:p>
            <a:fld id="{422A5AEB-FDB4-499F-8624-1C223CABA653}" type="slidenum">
              <a:rPr lang="de-DE" smtClean="0"/>
              <a:t>‹#›</a:t>
            </a:fld>
            <a:endParaRPr lang="de-DE"/>
          </a:p>
        </p:txBody>
      </p:sp>
    </p:spTree>
    <p:extLst>
      <p:ext uri="{BB962C8B-B14F-4D97-AF65-F5344CB8AC3E}">
        <p14:creationId xmlns:p14="http://schemas.microsoft.com/office/powerpoint/2010/main" val="4122975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9555-0D53-46B9-888D-47ECA7E49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C753123A-009F-4F21-AC90-DFD7EC186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A4BB7D59-FFAD-4C4D-BA63-1B121BF90B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7C3494-9077-4319-85CE-A61AC8358FC9}"/>
              </a:ext>
            </a:extLst>
          </p:cNvPr>
          <p:cNvSpPr>
            <a:spLocks noGrp="1"/>
          </p:cNvSpPr>
          <p:nvPr>
            <p:ph type="dt" sz="half" idx="10"/>
          </p:nvPr>
        </p:nvSpPr>
        <p:spPr/>
        <p:txBody>
          <a:bodyPr/>
          <a:lstStyle/>
          <a:p>
            <a:fld id="{FF4F09BE-5A68-47D6-A87E-ED31B1070807}" type="datetimeFigureOut">
              <a:rPr lang="de-DE" smtClean="0"/>
              <a:t>16.07.2019</a:t>
            </a:fld>
            <a:endParaRPr lang="de-DE"/>
          </a:p>
        </p:txBody>
      </p:sp>
      <p:sp>
        <p:nvSpPr>
          <p:cNvPr id="6" name="Footer Placeholder 5">
            <a:extLst>
              <a:ext uri="{FF2B5EF4-FFF2-40B4-BE49-F238E27FC236}">
                <a16:creationId xmlns:a16="http://schemas.microsoft.com/office/drawing/2014/main" id="{72E65838-EB90-43EC-9E8B-B1E5B1933263}"/>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29D4E9A6-74DC-463D-8B64-00007FB386B7}"/>
              </a:ext>
            </a:extLst>
          </p:cNvPr>
          <p:cNvSpPr>
            <a:spLocks noGrp="1"/>
          </p:cNvSpPr>
          <p:nvPr>
            <p:ph type="sldNum" sz="quarter" idx="12"/>
          </p:nvPr>
        </p:nvSpPr>
        <p:spPr/>
        <p:txBody>
          <a:bodyPr/>
          <a:lstStyle/>
          <a:p>
            <a:fld id="{422A5AEB-FDB4-499F-8624-1C223CABA653}" type="slidenum">
              <a:rPr lang="de-DE" smtClean="0"/>
              <a:t>‹#›</a:t>
            </a:fld>
            <a:endParaRPr lang="de-DE"/>
          </a:p>
        </p:txBody>
      </p:sp>
    </p:spTree>
    <p:extLst>
      <p:ext uri="{BB962C8B-B14F-4D97-AF65-F5344CB8AC3E}">
        <p14:creationId xmlns:p14="http://schemas.microsoft.com/office/powerpoint/2010/main" val="4195206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CA8DB4-47CB-47F2-9BAF-24D6E1F1BC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7E932F9B-AEC0-4533-92DD-A2B346C93F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7ECB19BB-DF1B-48E7-B3B5-01A8CEAE1D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4F09BE-5A68-47D6-A87E-ED31B1070807}" type="datetimeFigureOut">
              <a:rPr lang="de-DE" smtClean="0"/>
              <a:t>16.07.2019</a:t>
            </a:fld>
            <a:endParaRPr lang="de-DE"/>
          </a:p>
        </p:txBody>
      </p:sp>
      <p:sp>
        <p:nvSpPr>
          <p:cNvPr id="5" name="Footer Placeholder 4">
            <a:extLst>
              <a:ext uri="{FF2B5EF4-FFF2-40B4-BE49-F238E27FC236}">
                <a16:creationId xmlns:a16="http://schemas.microsoft.com/office/drawing/2014/main" id="{75A3CCD3-1F18-4444-87E8-FBF0A8B23E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F4AB91DC-BE2A-4B85-9E8A-EA89E3F83D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2A5AEB-FDB4-499F-8624-1C223CABA653}" type="slidenum">
              <a:rPr lang="de-DE" smtClean="0"/>
              <a:t>‹#›</a:t>
            </a:fld>
            <a:endParaRPr lang="de-DE"/>
          </a:p>
        </p:txBody>
      </p:sp>
    </p:spTree>
    <p:extLst>
      <p:ext uri="{BB962C8B-B14F-4D97-AF65-F5344CB8AC3E}">
        <p14:creationId xmlns:p14="http://schemas.microsoft.com/office/powerpoint/2010/main" val="3520412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4FC1C50E-B684-42FB-9291-B460D38F2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2637244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AA1228F-AFE2-45CF-9B7C-C03B1CCDD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6" name="TextBox 5">
            <a:extLst>
              <a:ext uri="{FF2B5EF4-FFF2-40B4-BE49-F238E27FC236}">
                <a16:creationId xmlns:a16="http://schemas.microsoft.com/office/drawing/2014/main" id="{BF6AAE0A-F5BF-4FAF-81B8-653A7A432E57}"/>
              </a:ext>
            </a:extLst>
          </p:cNvPr>
          <p:cNvSpPr txBox="1"/>
          <p:nvPr/>
        </p:nvSpPr>
        <p:spPr>
          <a:xfrm>
            <a:off x="-1" y="2661464"/>
            <a:ext cx="12191999" cy="1938992"/>
          </a:xfrm>
          <a:prstGeom prst="rect">
            <a:avLst/>
          </a:prstGeom>
          <a:noFill/>
        </p:spPr>
        <p:txBody>
          <a:bodyPr wrap="square" rtlCol="0">
            <a:spAutoFit/>
          </a:bodyPr>
          <a:lstStyle/>
          <a:p>
            <a:pPr algn="ctr"/>
            <a:r>
              <a:rPr lang="de-DE" sz="6000" dirty="0">
                <a:solidFill>
                  <a:schemeClr val="bg1"/>
                </a:solidFill>
                <a:effectLst>
                  <a:outerShdw blurRad="38100" dist="38100" dir="2700000" algn="tl">
                    <a:srgbClr val="000000">
                      <a:alpha val="43137"/>
                    </a:srgbClr>
                  </a:outerShdw>
                </a:effectLst>
                <a:latin typeface="Freestyle Script" panose="030804020302050B0404" pitchFamily="66" charset="0"/>
              </a:rPr>
              <a:t>Progressive Music &amp; Technicalities</a:t>
            </a:r>
          </a:p>
          <a:p>
            <a:pPr algn="ctr"/>
            <a:r>
              <a:rPr lang="de-DE" sz="6000" dirty="0">
                <a:solidFill>
                  <a:schemeClr val="bg1"/>
                </a:solidFill>
                <a:effectLst>
                  <a:outerShdw blurRad="38100" dist="38100" dir="2700000" algn="tl">
                    <a:srgbClr val="000000">
                      <a:alpha val="43137"/>
                    </a:srgbClr>
                  </a:outerShdw>
                </a:effectLst>
                <a:latin typeface="Freestyle Script" panose="030804020302050B0404" pitchFamily="66" charset="0"/>
              </a:rPr>
              <a:t>LvL3</a:t>
            </a:r>
          </a:p>
        </p:txBody>
      </p:sp>
    </p:spTree>
    <p:extLst>
      <p:ext uri="{BB962C8B-B14F-4D97-AF65-F5344CB8AC3E}">
        <p14:creationId xmlns:p14="http://schemas.microsoft.com/office/powerpoint/2010/main" val="564774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AA1228F-AFE2-45CF-9B7C-C03B1CCDD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4" name="TextBox 3">
            <a:extLst>
              <a:ext uri="{FF2B5EF4-FFF2-40B4-BE49-F238E27FC236}">
                <a16:creationId xmlns:a16="http://schemas.microsoft.com/office/drawing/2014/main" id="{8AED6C04-771B-4B85-A9A5-AB7560CB6445}"/>
              </a:ext>
            </a:extLst>
          </p:cNvPr>
          <p:cNvSpPr txBox="1"/>
          <p:nvPr/>
        </p:nvSpPr>
        <p:spPr>
          <a:xfrm>
            <a:off x="-1" y="2661464"/>
            <a:ext cx="12191999" cy="1015663"/>
          </a:xfrm>
          <a:prstGeom prst="rect">
            <a:avLst/>
          </a:prstGeom>
          <a:noFill/>
        </p:spPr>
        <p:txBody>
          <a:bodyPr wrap="square" rtlCol="0">
            <a:spAutoFit/>
          </a:bodyPr>
          <a:lstStyle/>
          <a:p>
            <a:pPr algn="ctr"/>
            <a:r>
              <a:rPr lang="de-DE" sz="6000" dirty="0">
                <a:solidFill>
                  <a:schemeClr val="bg1"/>
                </a:solidFill>
                <a:effectLst>
                  <a:outerShdw blurRad="38100" dist="38100" dir="2700000" algn="tl">
                    <a:srgbClr val="000000">
                      <a:alpha val="43137"/>
                    </a:srgbClr>
                  </a:outerShdw>
                </a:effectLst>
                <a:latin typeface="Freestyle Script" panose="030804020302050B0404" pitchFamily="66" charset="0"/>
              </a:rPr>
              <a:t>Thank You</a:t>
            </a:r>
          </a:p>
        </p:txBody>
      </p:sp>
    </p:spTree>
    <p:extLst>
      <p:ext uri="{BB962C8B-B14F-4D97-AF65-F5344CB8AC3E}">
        <p14:creationId xmlns:p14="http://schemas.microsoft.com/office/powerpoint/2010/main" val="2748127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unset in the background&#10;&#10;Description automatically generated">
            <a:extLst>
              <a:ext uri="{FF2B5EF4-FFF2-40B4-BE49-F238E27FC236}">
                <a16:creationId xmlns:a16="http://schemas.microsoft.com/office/drawing/2014/main" id="{118AE22D-2134-4DBB-902A-C0570C420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15" name="Rectangle 14">
            <a:extLst>
              <a:ext uri="{FF2B5EF4-FFF2-40B4-BE49-F238E27FC236}">
                <a16:creationId xmlns:a16="http://schemas.microsoft.com/office/drawing/2014/main" id="{736385EB-B124-4DA1-BE1A-144925C32645}"/>
              </a:ext>
            </a:extLst>
          </p:cNvPr>
          <p:cNvSpPr/>
          <p:nvPr/>
        </p:nvSpPr>
        <p:spPr>
          <a:xfrm>
            <a:off x="0" y="0"/>
            <a:ext cx="12192000" cy="6858000"/>
          </a:xfrm>
          <a:prstGeom prst="rect">
            <a:avLst/>
          </a:prstGeom>
          <a:solidFill>
            <a:srgbClr val="203864">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Box 3">
            <a:extLst>
              <a:ext uri="{FF2B5EF4-FFF2-40B4-BE49-F238E27FC236}">
                <a16:creationId xmlns:a16="http://schemas.microsoft.com/office/drawing/2014/main" id="{5D6D3769-2F03-412B-94BF-94A165E0392D}"/>
              </a:ext>
            </a:extLst>
          </p:cNvPr>
          <p:cNvSpPr txBox="1"/>
          <p:nvPr/>
        </p:nvSpPr>
        <p:spPr>
          <a:xfrm>
            <a:off x="1238670" y="1394447"/>
            <a:ext cx="3954742" cy="646331"/>
          </a:xfrm>
          <a:prstGeom prst="rect">
            <a:avLst/>
          </a:prstGeom>
          <a:noFill/>
        </p:spPr>
        <p:txBody>
          <a:bodyPr wrap="square" rtlCol="0">
            <a:spAutoFit/>
          </a:bodyPr>
          <a:lstStyle/>
          <a:p>
            <a:pPr algn="ctr"/>
            <a:r>
              <a:rPr lang="de-DE" sz="3600" dirty="0">
                <a:solidFill>
                  <a:schemeClr val="bg1"/>
                </a:solidFill>
                <a:effectLst>
                  <a:outerShdw blurRad="38100" dist="38100" dir="2700000" algn="tl">
                    <a:srgbClr val="000000">
                      <a:alpha val="43137"/>
                    </a:srgbClr>
                  </a:outerShdw>
                </a:effectLst>
                <a:latin typeface="Freestyle Script" panose="030804020302050B0404" pitchFamily="66" charset="0"/>
                <a:cs typeface="Angsana New" panose="020B0502040204020203" pitchFamily="18" charset="-34"/>
              </a:rPr>
              <a:t>ABUSIVE RELATIONSHIPS</a:t>
            </a:r>
          </a:p>
        </p:txBody>
      </p:sp>
      <p:sp>
        <p:nvSpPr>
          <p:cNvPr id="5" name="TextBox 4">
            <a:extLst>
              <a:ext uri="{FF2B5EF4-FFF2-40B4-BE49-F238E27FC236}">
                <a16:creationId xmlns:a16="http://schemas.microsoft.com/office/drawing/2014/main" id="{9FD27346-4B15-4A0A-9F5F-CA092135AE9A}"/>
              </a:ext>
            </a:extLst>
          </p:cNvPr>
          <p:cNvSpPr txBox="1"/>
          <p:nvPr/>
        </p:nvSpPr>
        <p:spPr>
          <a:xfrm>
            <a:off x="305061" y="2184207"/>
            <a:ext cx="5821961" cy="3108543"/>
          </a:xfrm>
          <a:prstGeom prst="rect">
            <a:avLst/>
          </a:prstGeom>
          <a:noFill/>
        </p:spPr>
        <p:txBody>
          <a:bodyPr wrap="square" rtlCol="0">
            <a:spAutoFit/>
          </a:bodyPr>
          <a:lstStyle/>
          <a:p>
            <a:pPr marL="457200" indent="-457200" algn="ctr">
              <a:buFont typeface="Wingdings" panose="05000000000000000000" pitchFamily="2" charset="2"/>
              <a:buChar char="v"/>
            </a:pPr>
            <a:r>
              <a:rPr lang="de-DE" sz="2800" dirty="0">
                <a:solidFill>
                  <a:schemeClr val="bg1"/>
                </a:solidFill>
                <a:effectLst>
                  <a:outerShdw blurRad="38100" dist="38100" dir="2700000" algn="tl">
                    <a:srgbClr val="000000">
                      <a:alpha val="43137"/>
                    </a:srgbClr>
                  </a:outerShdw>
                </a:effectLst>
                <a:latin typeface="Freestyle Script" panose="030804020302050B0404" pitchFamily="66" charset="0"/>
              </a:rPr>
              <a:t>women between age 16 – 24 experience the highest rate of intimate partner violence</a:t>
            </a:r>
          </a:p>
          <a:p>
            <a:pPr marL="457200" indent="-457200" algn="ctr">
              <a:buFont typeface="Wingdings" panose="05000000000000000000" pitchFamily="2" charset="2"/>
              <a:buChar char="v"/>
            </a:pPr>
            <a:r>
              <a:rPr lang="de-DE" sz="2800" dirty="0">
                <a:solidFill>
                  <a:schemeClr val="bg1"/>
                </a:solidFill>
                <a:effectLst>
                  <a:outerShdw blurRad="38100" dist="38100" dir="2700000" algn="tl">
                    <a:srgbClr val="000000">
                      <a:alpha val="43137"/>
                    </a:srgbClr>
                  </a:outerShdw>
                </a:effectLst>
                <a:latin typeface="Freestyle Script" panose="030804020302050B0404" pitchFamily="66" charset="0"/>
              </a:rPr>
              <a:t>college students are not equipped to deal with dating abuse</a:t>
            </a:r>
          </a:p>
          <a:p>
            <a:pPr lvl="1" algn="ctr"/>
            <a:r>
              <a:rPr lang="de-DE" sz="2800" dirty="0">
                <a:solidFill>
                  <a:schemeClr val="bg1"/>
                </a:solidFill>
                <a:effectLst>
                  <a:outerShdw blurRad="38100" dist="38100" dir="2700000" algn="tl">
                    <a:srgbClr val="000000">
                      <a:alpha val="43137"/>
                    </a:srgbClr>
                  </a:outerShdw>
                </a:effectLst>
                <a:latin typeface="Freestyle Script" panose="030804020302050B0404" pitchFamily="66" charset="0"/>
              </a:rPr>
              <a:t>- 57% find it difficult to identify </a:t>
            </a:r>
          </a:p>
          <a:p>
            <a:pPr lvl="1" algn="ctr"/>
            <a:r>
              <a:rPr lang="de-DE" sz="2800" dirty="0">
                <a:solidFill>
                  <a:schemeClr val="bg1"/>
                </a:solidFill>
                <a:effectLst>
                  <a:outerShdw blurRad="38100" dist="38100" dir="2700000" algn="tl">
                    <a:srgbClr val="000000">
                      <a:alpha val="43137"/>
                    </a:srgbClr>
                  </a:outerShdw>
                </a:effectLst>
                <a:latin typeface="Freestyle Script" panose="030804020302050B0404" pitchFamily="66" charset="0"/>
              </a:rPr>
              <a:t>- 58% do not know how to help someone in an abusive relationship</a:t>
            </a:r>
          </a:p>
        </p:txBody>
      </p:sp>
      <p:sp>
        <p:nvSpPr>
          <p:cNvPr id="6" name="TextBox 5">
            <a:extLst>
              <a:ext uri="{FF2B5EF4-FFF2-40B4-BE49-F238E27FC236}">
                <a16:creationId xmlns:a16="http://schemas.microsoft.com/office/drawing/2014/main" id="{08817203-BE2A-4D26-9BB3-D9AD58A50DBC}"/>
              </a:ext>
            </a:extLst>
          </p:cNvPr>
          <p:cNvSpPr txBox="1"/>
          <p:nvPr/>
        </p:nvSpPr>
        <p:spPr>
          <a:xfrm>
            <a:off x="6432083" y="1413063"/>
            <a:ext cx="5155911" cy="4031873"/>
          </a:xfrm>
          <a:prstGeom prst="rect">
            <a:avLst/>
          </a:prstGeom>
          <a:noFill/>
        </p:spPr>
        <p:txBody>
          <a:bodyPr wrap="square" rtlCol="0">
            <a:spAutoFit/>
          </a:bodyPr>
          <a:lstStyle/>
          <a:p>
            <a:pPr marL="457200" indent="-457200" algn="ctr">
              <a:buFont typeface="Wingdings" panose="05000000000000000000" pitchFamily="2" charset="2"/>
              <a:buChar char="v"/>
            </a:pPr>
            <a:r>
              <a:rPr lang="de-DE" sz="3200" dirty="0">
                <a:solidFill>
                  <a:schemeClr val="bg1"/>
                </a:solidFill>
                <a:effectLst>
                  <a:outerShdw blurRad="38100" dist="38100" dir="2700000" algn="tl">
                    <a:srgbClr val="000000">
                      <a:alpha val="43137"/>
                    </a:srgbClr>
                  </a:outerShdw>
                </a:effectLst>
                <a:latin typeface="Freestyle Script" panose="030804020302050B0404" pitchFamily="66" charset="0"/>
              </a:rPr>
              <a:t>15 – 25 y.o. </a:t>
            </a:r>
          </a:p>
          <a:p>
            <a:pPr marL="457200" indent="-457200" algn="ctr">
              <a:buFont typeface="Wingdings" panose="05000000000000000000" pitchFamily="2" charset="2"/>
              <a:buChar char="v"/>
            </a:pPr>
            <a:r>
              <a:rPr lang="de-DE" sz="3200" dirty="0">
                <a:solidFill>
                  <a:schemeClr val="bg1"/>
                </a:solidFill>
                <a:effectLst>
                  <a:outerShdw blurRad="38100" dist="38100" dir="2700000" algn="tl">
                    <a:srgbClr val="000000">
                      <a:alpha val="43137"/>
                    </a:srgbClr>
                  </a:outerShdw>
                </a:effectLst>
                <a:latin typeface="Freestyle Script" panose="030804020302050B0404" pitchFamily="66" charset="0"/>
              </a:rPr>
              <a:t>all genders</a:t>
            </a:r>
          </a:p>
          <a:p>
            <a:pPr marL="457200" indent="-457200" algn="ctr">
              <a:buFont typeface="Wingdings" panose="05000000000000000000" pitchFamily="2" charset="2"/>
              <a:buChar char="v"/>
            </a:pPr>
            <a:r>
              <a:rPr lang="de-DE" sz="3200" dirty="0">
                <a:solidFill>
                  <a:schemeClr val="bg1"/>
                </a:solidFill>
                <a:effectLst>
                  <a:outerShdw blurRad="38100" dist="38100" dir="2700000" algn="tl">
                    <a:srgbClr val="000000">
                      <a:alpha val="43137"/>
                    </a:srgbClr>
                  </a:outerShdw>
                </a:effectLst>
                <a:latin typeface="Freestyle Script" panose="030804020302050B0404" pitchFamily="66" charset="0"/>
              </a:rPr>
              <a:t>curious about love &amp; relationships</a:t>
            </a:r>
          </a:p>
          <a:p>
            <a:pPr marL="457200" indent="-457200" algn="ctr">
              <a:buFont typeface="Wingdings" panose="05000000000000000000" pitchFamily="2" charset="2"/>
              <a:buChar char="v"/>
            </a:pPr>
            <a:r>
              <a:rPr lang="de-DE" sz="3200" dirty="0">
                <a:solidFill>
                  <a:schemeClr val="bg1"/>
                </a:solidFill>
                <a:effectLst>
                  <a:outerShdw blurRad="38100" dist="38100" dir="2700000" algn="tl">
                    <a:srgbClr val="000000">
                      <a:alpha val="43137"/>
                    </a:srgbClr>
                  </a:outerShdw>
                </a:effectLst>
                <a:latin typeface="Freestyle Script" panose="030804020302050B0404" pitchFamily="66" charset="0"/>
              </a:rPr>
              <a:t>romantics</a:t>
            </a:r>
          </a:p>
          <a:p>
            <a:pPr marL="457200" indent="-457200" algn="ctr">
              <a:buFont typeface="Wingdings" panose="05000000000000000000" pitchFamily="2" charset="2"/>
              <a:buChar char="v"/>
            </a:pPr>
            <a:r>
              <a:rPr lang="de-DE" sz="3200" dirty="0">
                <a:solidFill>
                  <a:schemeClr val="bg1"/>
                </a:solidFill>
                <a:effectLst>
                  <a:outerShdw blurRad="38100" dist="38100" dir="2700000" algn="tl">
                    <a:srgbClr val="000000">
                      <a:alpha val="43137"/>
                    </a:srgbClr>
                  </a:outerShdw>
                </a:effectLst>
                <a:latin typeface="Freestyle Script" panose="030804020302050B0404" pitchFamily="66" charset="0"/>
              </a:rPr>
              <a:t>puzzle game enthusiasts</a:t>
            </a:r>
          </a:p>
          <a:p>
            <a:pPr marL="457200" indent="-457200" algn="ctr">
              <a:buFont typeface="Wingdings" panose="05000000000000000000" pitchFamily="2" charset="2"/>
              <a:buChar char="v"/>
            </a:pPr>
            <a:r>
              <a:rPr lang="de-DE" sz="3200" dirty="0">
                <a:solidFill>
                  <a:schemeClr val="bg1"/>
                </a:solidFill>
                <a:effectLst>
                  <a:outerShdw blurRad="38100" dist="38100" dir="2700000" algn="tl">
                    <a:srgbClr val="000000">
                      <a:alpha val="43137"/>
                    </a:srgbClr>
                  </a:outerShdw>
                </a:effectLst>
                <a:latin typeface="Freestyle Script" panose="030804020302050B0404" pitchFamily="66" charset="0"/>
              </a:rPr>
              <a:t>love story enthusiasts </a:t>
            </a:r>
          </a:p>
          <a:p>
            <a:pPr marL="457200" indent="-457200" algn="ctr">
              <a:buFont typeface="Wingdings" panose="05000000000000000000" pitchFamily="2" charset="2"/>
              <a:buChar char="v"/>
            </a:pPr>
            <a:r>
              <a:rPr lang="de-DE" sz="3200" dirty="0">
                <a:solidFill>
                  <a:schemeClr val="bg1"/>
                </a:solidFill>
                <a:effectLst>
                  <a:outerShdw blurRad="38100" dist="38100" dir="2700000" algn="tl">
                    <a:srgbClr val="000000">
                      <a:alpha val="43137"/>
                    </a:srgbClr>
                  </a:outerShdw>
                </a:effectLst>
                <a:latin typeface="Freestyle Script" panose="030804020302050B0404" pitchFamily="66" charset="0"/>
              </a:rPr>
              <a:t>looking for a unique narrative experience with atmosphere</a:t>
            </a:r>
          </a:p>
        </p:txBody>
      </p:sp>
      <p:sp>
        <p:nvSpPr>
          <p:cNvPr id="8" name="TextBox 7">
            <a:extLst>
              <a:ext uri="{FF2B5EF4-FFF2-40B4-BE49-F238E27FC236}">
                <a16:creationId xmlns:a16="http://schemas.microsoft.com/office/drawing/2014/main" id="{C89E1669-DA7D-4894-A887-C59CE82E6768}"/>
              </a:ext>
            </a:extLst>
          </p:cNvPr>
          <p:cNvSpPr txBox="1"/>
          <p:nvPr/>
        </p:nvSpPr>
        <p:spPr>
          <a:xfrm>
            <a:off x="6022107" y="618957"/>
            <a:ext cx="5975862" cy="646331"/>
          </a:xfrm>
          <a:prstGeom prst="rect">
            <a:avLst/>
          </a:prstGeom>
          <a:noFill/>
        </p:spPr>
        <p:txBody>
          <a:bodyPr wrap="square" rtlCol="0">
            <a:spAutoFit/>
          </a:bodyPr>
          <a:lstStyle/>
          <a:p>
            <a:pPr algn="ctr"/>
            <a:r>
              <a:rPr lang="de-DE" sz="3600" dirty="0">
                <a:solidFill>
                  <a:schemeClr val="bg1"/>
                </a:solidFill>
                <a:effectLst>
                  <a:outerShdw blurRad="38100" dist="38100" dir="2700000" algn="tl">
                    <a:srgbClr val="000000">
                      <a:alpha val="43137"/>
                    </a:srgbClr>
                  </a:outerShdw>
                </a:effectLst>
                <a:latin typeface="Freestyle Script" panose="030804020302050B0404" pitchFamily="66" charset="0"/>
                <a:cs typeface="Angsana New" panose="02020603050405020304" pitchFamily="18" charset="-34"/>
              </a:rPr>
              <a:t>TARGET GROUP</a:t>
            </a:r>
          </a:p>
        </p:txBody>
      </p:sp>
    </p:spTree>
    <p:extLst>
      <p:ext uri="{BB962C8B-B14F-4D97-AF65-F5344CB8AC3E}">
        <p14:creationId xmlns:p14="http://schemas.microsoft.com/office/powerpoint/2010/main" val="260775346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wimming, water sport, sport, light&#10;&#10;Description automatically generated">
            <a:extLst>
              <a:ext uri="{FF2B5EF4-FFF2-40B4-BE49-F238E27FC236}">
                <a16:creationId xmlns:a16="http://schemas.microsoft.com/office/drawing/2014/main" id="{860974B6-A5ED-41E2-96CE-C818DD8485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6" name="TextBox 5">
            <a:extLst>
              <a:ext uri="{FF2B5EF4-FFF2-40B4-BE49-F238E27FC236}">
                <a16:creationId xmlns:a16="http://schemas.microsoft.com/office/drawing/2014/main" id="{BF6AAE0A-F5BF-4FAF-81B8-653A7A432E57}"/>
              </a:ext>
            </a:extLst>
          </p:cNvPr>
          <p:cNvSpPr txBox="1"/>
          <p:nvPr/>
        </p:nvSpPr>
        <p:spPr>
          <a:xfrm>
            <a:off x="-1" y="2661464"/>
            <a:ext cx="12191999" cy="1015663"/>
          </a:xfrm>
          <a:prstGeom prst="rect">
            <a:avLst/>
          </a:prstGeom>
          <a:noFill/>
        </p:spPr>
        <p:txBody>
          <a:bodyPr wrap="square" rtlCol="0">
            <a:spAutoFit/>
          </a:bodyPr>
          <a:lstStyle/>
          <a:p>
            <a:pPr algn="ctr"/>
            <a:r>
              <a:rPr lang="de-DE" sz="6000" dirty="0">
                <a:solidFill>
                  <a:schemeClr val="bg1"/>
                </a:solidFill>
                <a:effectLst>
                  <a:outerShdw blurRad="38100" dist="38100" dir="2700000" algn="tl">
                    <a:srgbClr val="000000">
                      <a:alpha val="43137"/>
                    </a:srgbClr>
                  </a:outerShdw>
                </a:effectLst>
                <a:latin typeface="Freestyle Script" panose="030804020302050B0404" pitchFamily="66" charset="0"/>
              </a:rPr>
              <a:t>Trailer 1.15m</a:t>
            </a:r>
          </a:p>
        </p:txBody>
      </p:sp>
    </p:spTree>
    <p:extLst>
      <p:ext uri="{BB962C8B-B14F-4D97-AF65-F5344CB8AC3E}">
        <p14:creationId xmlns:p14="http://schemas.microsoft.com/office/powerpoint/2010/main" val="147740715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unset in the background&#10;&#10;Description automatically generated">
            <a:extLst>
              <a:ext uri="{FF2B5EF4-FFF2-40B4-BE49-F238E27FC236}">
                <a16:creationId xmlns:a16="http://schemas.microsoft.com/office/drawing/2014/main" id="{AAF4C76C-4921-45F8-845E-139498EC6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836C304C-2DA3-4B79-8FEE-0F105E580AED}"/>
              </a:ext>
            </a:extLst>
          </p:cNvPr>
          <p:cNvSpPr/>
          <p:nvPr/>
        </p:nvSpPr>
        <p:spPr>
          <a:xfrm>
            <a:off x="0" y="0"/>
            <a:ext cx="12192000" cy="6858000"/>
          </a:xfrm>
          <a:prstGeom prst="rect">
            <a:avLst/>
          </a:prstGeom>
          <a:solidFill>
            <a:srgbClr val="203864">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Picture 6" descr="A close up of a logo&#10;&#10;Description automatically generated">
            <a:extLst>
              <a:ext uri="{FF2B5EF4-FFF2-40B4-BE49-F238E27FC236}">
                <a16:creationId xmlns:a16="http://schemas.microsoft.com/office/drawing/2014/main" id="{4109B26A-0BF1-45DC-80F0-037488AB11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253" y="0"/>
            <a:ext cx="9890947" cy="6858000"/>
          </a:xfrm>
          <a:prstGeom prst="rect">
            <a:avLst/>
          </a:prstGeom>
        </p:spPr>
      </p:pic>
    </p:spTree>
    <p:extLst>
      <p:ext uri="{BB962C8B-B14F-4D97-AF65-F5344CB8AC3E}">
        <p14:creationId xmlns:p14="http://schemas.microsoft.com/office/powerpoint/2010/main" val="28250711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05D9FD-CDA2-4D9C-BE5D-6F920C4C7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1999" cy="6857999"/>
          </a:xfrm>
          <a:prstGeom prst="rect">
            <a:avLst/>
          </a:prstGeom>
        </p:spPr>
      </p:pic>
      <p:sp>
        <p:nvSpPr>
          <p:cNvPr id="6" name="TextBox 5">
            <a:extLst>
              <a:ext uri="{FF2B5EF4-FFF2-40B4-BE49-F238E27FC236}">
                <a16:creationId xmlns:a16="http://schemas.microsoft.com/office/drawing/2014/main" id="{BF6AAE0A-F5BF-4FAF-81B8-653A7A432E57}"/>
              </a:ext>
            </a:extLst>
          </p:cNvPr>
          <p:cNvSpPr txBox="1"/>
          <p:nvPr/>
        </p:nvSpPr>
        <p:spPr>
          <a:xfrm>
            <a:off x="7536315" y="503198"/>
            <a:ext cx="4158380" cy="1569660"/>
          </a:xfrm>
          <a:prstGeom prst="rect">
            <a:avLst/>
          </a:prstGeom>
          <a:noFill/>
        </p:spPr>
        <p:txBody>
          <a:bodyPr wrap="square" rtlCol="0">
            <a:spAutoFit/>
          </a:bodyPr>
          <a:lstStyle/>
          <a:p>
            <a:pPr algn="ctr"/>
            <a:r>
              <a:rPr lang="de-DE" sz="4800" dirty="0">
                <a:solidFill>
                  <a:schemeClr val="bg1"/>
                </a:solidFill>
                <a:effectLst>
                  <a:outerShdw blurRad="38100" dist="38100" dir="2700000" algn="tl">
                    <a:srgbClr val="000000">
                      <a:alpha val="43137"/>
                    </a:srgbClr>
                  </a:outerShdw>
                </a:effectLst>
                <a:latin typeface="Freestyle Script" panose="030804020302050B0404" pitchFamily="66" charset="0"/>
              </a:rPr>
              <a:t>PROJECT PLAN &amp; EXECUTION</a:t>
            </a:r>
          </a:p>
        </p:txBody>
      </p:sp>
      <p:pic>
        <p:nvPicPr>
          <p:cNvPr id="7" name="Picture 6" descr="A picture containing text, whiteboard&#10;&#10;Description automatically generated">
            <a:extLst>
              <a:ext uri="{FF2B5EF4-FFF2-40B4-BE49-F238E27FC236}">
                <a16:creationId xmlns:a16="http://schemas.microsoft.com/office/drawing/2014/main" id="{2EA723EA-8086-4028-8817-CEA022951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4543124" cy="6863211"/>
          </a:xfrm>
          <a:prstGeom prst="rect">
            <a:avLst/>
          </a:prstGeom>
        </p:spPr>
      </p:pic>
    </p:spTree>
    <p:extLst>
      <p:ext uri="{BB962C8B-B14F-4D97-AF65-F5344CB8AC3E}">
        <p14:creationId xmlns:p14="http://schemas.microsoft.com/office/powerpoint/2010/main" val="240920972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AA1228F-AFE2-45CF-9B7C-C03B1CCDD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6" name="TextBox 5">
            <a:extLst>
              <a:ext uri="{FF2B5EF4-FFF2-40B4-BE49-F238E27FC236}">
                <a16:creationId xmlns:a16="http://schemas.microsoft.com/office/drawing/2014/main" id="{BF6AAE0A-F5BF-4FAF-81B8-653A7A432E57}"/>
              </a:ext>
            </a:extLst>
          </p:cNvPr>
          <p:cNvSpPr txBox="1"/>
          <p:nvPr/>
        </p:nvSpPr>
        <p:spPr>
          <a:xfrm>
            <a:off x="96252" y="303275"/>
            <a:ext cx="5919538" cy="707886"/>
          </a:xfrm>
          <a:prstGeom prst="rect">
            <a:avLst/>
          </a:prstGeom>
          <a:noFill/>
        </p:spPr>
        <p:txBody>
          <a:bodyPr wrap="square" rtlCol="0">
            <a:spAutoFit/>
          </a:bodyPr>
          <a:lstStyle/>
          <a:p>
            <a:pPr algn="ctr"/>
            <a:r>
              <a:rPr lang="de-DE" sz="4000" dirty="0">
                <a:solidFill>
                  <a:schemeClr val="bg1"/>
                </a:solidFill>
                <a:effectLst>
                  <a:outerShdw blurRad="38100" dist="38100" dir="2700000" algn="tl">
                    <a:srgbClr val="000000">
                      <a:alpha val="43137"/>
                    </a:srgbClr>
                  </a:outerShdw>
                </a:effectLst>
                <a:latin typeface="Freestyle Script" panose="030804020302050B0404" pitchFamily="66" charset="0"/>
              </a:rPr>
              <a:t>MEDIA HISTORY &amp; EMOTIONS</a:t>
            </a:r>
          </a:p>
        </p:txBody>
      </p:sp>
      <p:cxnSp>
        <p:nvCxnSpPr>
          <p:cNvPr id="14" name="Straight Connector 13">
            <a:extLst>
              <a:ext uri="{FF2B5EF4-FFF2-40B4-BE49-F238E27FC236}">
                <a16:creationId xmlns:a16="http://schemas.microsoft.com/office/drawing/2014/main" id="{75D91B62-E0F5-4645-BCBB-109FD29D78A0}"/>
              </a:ext>
            </a:extLst>
          </p:cNvPr>
          <p:cNvCxnSpPr/>
          <p:nvPr/>
        </p:nvCxnSpPr>
        <p:spPr>
          <a:xfrm>
            <a:off x="481263" y="2165684"/>
            <a:ext cx="115118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indoor&#10;&#10;Description automatically generated">
            <a:extLst>
              <a:ext uri="{FF2B5EF4-FFF2-40B4-BE49-F238E27FC236}">
                <a16:creationId xmlns:a16="http://schemas.microsoft.com/office/drawing/2014/main" id="{BD40EC9F-DF66-4361-B0C6-22469695A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2317" y="3630927"/>
            <a:ext cx="4089465" cy="2138909"/>
          </a:xfrm>
          <a:prstGeom prst="rect">
            <a:avLst/>
          </a:prstGeom>
        </p:spPr>
      </p:pic>
      <p:pic>
        <p:nvPicPr>
          <p:cNvPr id="8" name="Picture 7" descr="A close up of a toy stuffed animal&#10;&#10;Description automatically generated">
            <a:extLst>
              <a:ext uri="{FF2B5EF4-FFF2-40B4-BE49-F238E27FC236}">
                <a16:creationId xmlns:a16="http://schemas.microsoft.com/office/drawing/2014/main" id="{AF833EA5-5CF3-4DBF-A657-B5E82673ED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9633" y="894393"/>
            <a:ext cx="2140693" cy="2138909"/>
          </a:xfrm>
          <a:prstGeom prst="rect">
            <a:avLst/>
          </a:prstGeom>
        </p:spPr>
      </p:pic>
      <p:pic>
        <p:nvPicPr>
          <p:cNvPr id="10" name="Picture 9" descr="An old photo of a person&#10;&#10;Description automatically generated">
            <a:extLst>
              <a:ext uri="{FF2B5EF4-FFF2-40B4-BE49-F238E27FC236}">
                <a16:creationId xmlns:a16="http://schemas.microsoft.com/office/drawing/2014/main" id="{78CA5830-9EDE-47B7-ABE3-6B351F467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2106" y="1233458"/>
            <a:ext cx="2675768" cy="3599687"/>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6A6EAF66-3D51-448A-9507-A3184D0AE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9894" y="2379620"/>
            <a:ext cx="2374392" cy="3599688"/>
          </a:xfrm>
          <a:prstGeom prst="rect">
            <a:avLst/>
          </a:prstGeom>
        </p:spPr>
      </p:pic>
      <p:sp>
        <p:nvSpPr>
          <p:cNvPr id="17" name="TextBox 16">
            <a:extLst>
              <a:ext uri="{FF2B5EF4-FFF2-40B4-BE49-F238E27FC236}">
                <a16:creationId xmlns:a16="http://schemas.microsoft.com/office/drawing/2014/main" id="{72D78501-F1CD-4250-9596-7593BA92BC08}"/>
              </a:ext>
            </a:extLst>
          </p:cNvPr>
          <p:cNvSpPr txBox="1"/>
          <p:nvPr/>
        </p:nvSpPr>
        <p:spPr>
          <a:xfrm>
            <a:off x="7514590" y="2980714"/>
            <a:ext cx="1610629" cy="707886"/>
          </a:xfrm>
          <a:prstGeom prst="rect">
            <a:avLst/>
          </a:prstGeom>
          <a:noFill/>
        </p:spPr>
        <p:txBody>
          <a:bodyPr wrap="square" rtlCol="0">
            <a:spAutoFit/>
          </a:bodyPr>
          <a:lstStyle/>
          <a:p>
            <a:pPr algn="ctr"/>
            <a:r>
              <a:rPr lang="de-DE" sz="4000" dirty="0">
                <a:solidFill>
                  <a:schemeClr val="bg1"/>
                </a:solidFill>
                <a:effectLst>
                  <a:outerShdw blurRad="38100" dist="38100" dir="2700000" algn="tl">
                    <a:srgbClr val="000000">
                      <a:alpha val="43137"/>
                    </a:srgbClr>
                  </a:outerShdw>
                </a:effectLst>
                <a:latin typeface="Freestyle Script" panose="030804020302050B0404" pitchFamily="66" charset="0"/>
              </a:rPr>
              <a:t>2001</a:t>
            </a:r>
          </a:p>
        </p:txBody>
      </p:sp>
      <p:sp>
        <p:nvSpPr>
          <p:cNvPr id="18" name="TextBox 17">
            <a:extLst>
              <a:ext uri="{FF2B5EF4-FFF2-40B4-BE49-F238E27FC236}">
                <a16:creationId xmlns:a16="http://schemas.microsoft.com/office/drawing/2014/main" id="{D797B8AF-1542-4570-B42A-E275294390CE}"/>
              </a:ext>
            </a:extLst>
          </p:cNvPr>
          <p:cNvSpPr txBox="1"/>
          <p:nvPr/>
        </p:nvSpPr>
        <p:spPr>
          <a:xfrm>
            <a:off x="8319904" y="1383915"/>
            <a:ext cx="1610629" cy="707886"/>
          </a:xfrm>
          <a:prstGeom prst="rect">
            <a:avLst/>
          </a:prstGeom>
          <a:noFill/>
        </p:spPr>
        <p:txBody>
          <a:bodyPr wrap="square" rtlCol="0">
            <a:spAutoFit/>
          </a:bodyPr>
          <a:lstStyle/>
          <a:p>
            <a:pPr algn="ctr"/>
            <a:r>
              <a:rPr lang="de-DE" sz="4000" dirty="0">
                <a:solidFill>
                  <a:schemeClr val="bg1"/>
                </a:solidFill>
                <a:effectLst>
                  <a:outerShdw blurRad="38100" dist="38100" dir="2700000" algn="tl">
                    <a:srgbClr val="000000">
                      <a:alpha val="43137"/>
                    </a:srgbClr>
                  </a:outerShdw>
                </a:effectLst>
                <a:latin typeface="Freestyle Script" panose="030804020302050B0404" pitchFamily="66" charset="0"/>
              </a:rPr>
              <a:t>2015</a:t>
            </a:r>
          </a:p>
        </p:txBody>
      </p:sp>
      <p:sp>
        <p:nvSpPr>
          <p:cNvPr id="19" name="TextBox 18">
            <a:extLst>
              <a:ext uri="{FF2B5EF4-FFF2-40B4-BE49-F238E27FC236}">
                <a16:creationId xmlns:a16="http://schemas.microsoft.com/office/drawing/2014/main" id="{E3D2273E-E0E9-42F2-BE9D-F8A956576FCB}"/>
              </a:ext>
            </a:extLst>
          </p:cNvPr>
          <p:cNvSpPr txBox="1"/>
          <p:nvPr/>
        </p:nvSpPr>
        <p:spPr>
          <a:xfrm>
            <a:off x="4549152" y="4741437"/>
            <a:ext cx="1610629" cy="707886"/>
          </a:xfrm>
          <a:prstGeom prst="rect">
            <a:avLst/>
          </a:prstGeom>
          <a:noFill/>
        </p:spPr>
        <p:txBody>
          <a:bodyPr wrap="square" rtlCol="0">
            <a:spAutoFit/>
          </a:bodyPr>
          <a:lstStyle/>
          <a:p>
            <a:pPr algn="ctr"/>
            <a:r>
              <a:rPr lang="de-DE" dirty="0">
                <a:solidFill>
                  <a:schemeClr val="bg1"/>
                </a:solidFill>
                <a:latin typeface="Freestyle Script" panose="030804020302050B0404" pitchFamily="66" charset="0"/>
              </a:rPr>
              <a:t>~</a:t>
            </a:r>
            <a:r>
              <a:rPr lang="de-DE" sz="4000" dirty="0">
                <a:solidFill>
                  <a:schemeClr val="bg1"/>
                </a:solidFill>
                <a:latin typeface="Freestyle Script" panose="030804020302050B0404" pitchFamily="66" charset="0"/>
              </a:rPr>
              <a:t>1829</a:t>
            </a:r>
            <a:endParaRPr lang="de-DE" sz="4000" dirty="0">
              <a:solidFill>
                <a:schemeClr val="bg1"/>
              </a:solidFill>
              <a:effectLst>
                <a:outerShdw blurRad="38100" dist="38100" dir="2700000" algn="tl">
                  <a:srgbClr val="000000">
                    <a:alpha val="43137"/>
                  </a:srgbClr>
                </a:outerShdw>
              </a:effectLst>
              <a:latin typeface="Freestyle Script" panose="030804020302050B0404" pitchFamily="66" charset="0"/>
            </a:endParaRPr>
          </a:p>
        </p:txBody>
      </p:sp>
      <p:sp>
        <p:nvSpPr>
          <p:cNvPr id="20" name="TextBox 19">
            <a:extLst>
              <a:ext uri="{FF2B5EF4-FFF2-40B4-BE49-F238E27FC236}">
                <a16:creationId xmlns:a16="http://schemas.microsoft.com/office/drawing/2014/main" id="{E7609E0C-D7F8-4A48-9F21-447D31ABD8FA}"/>
              </a:ext>
            </a:extLst>
          </p:cNvPr>
          <p:cNvSpPr txBox="1"/>
          <p:nvPr/>
        </p:nvSpPr>
        <p:spPr>
          <a:xfrm>
            <a:off x="1345531" y="1458080"/>
            <a:ext cx="1610629" cy="707886"/>
          </a:xfrm>
          <a:prstGeom prst="rect">
            <a:avLst/>
          </a:prstGeom>
          <a:noFill/>
        </p:spPr>
        <p:txBody>
          <a:bodyPr wrap="square" rtlCol="0">
            <a:spAutoFit/>
          </a:bodyPr>
          <a:lstStyle/>
          <a:p>
            <a:pPr algn="ctr"/>
            <a:r>
              <a:rPr lang="de-DE" sz="4000" dirty="0">
                <a:solidFill>
                  <a:schemeClr val="bg1"/>
                </a:solidFill>
                <a:latin typeface="Freestyle Script" panose="030804020302050B0404" pitchFamily="66" charset="0"/>
              </a:rPr>
              <a:t>1595</a:t>
            </a:r>
            <a:endParaRPr lang="de-DE" sz="4000" dirty="0">
              <a:solidFill>
                <a:schemeClr val="bg1"/>
              </a:solidFill>
              <a:effectLst>
                <a:outerShdw blurRad="38100" dist="38100" dir="2700000" algn="tl">
                  <a:srgbClr val="000000">
                    <a:alpha val="43137"/>
                  </a:srgbClr>
                </a:outerShdw>
              </a:effectLst>
              <a:latin typeface="Freestyle Script" panose="030804020302050B0404" pitchFamily="66" charset="0"/>
            </a:endParaRPr>
          </a:p>
        </p:txBody>
      </p:sp>
    </p:spTree>
    <p:extLst>
      <p:ext uri="{BB962C8B-B14F-4D97-AF65-F5344CB8AC3E}">
        <p14:creationId xmlns:p14="http://schemas.microsoft.com/office/powerpoint/2010/main" val="134149413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AA1228F-AFE2-45CF-9B7C-C03B1CCDD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6" name="TextBox 5">
            <a:extLst>
              <a:ext uri="{FF2B5EF4-FFF2-40B4-BE49-F238E27FC236}">
                <a16:creationId xmlns:a16="http://schemas.microsoft.com/office/drawing/2014/main" id="{BF6AAE0A-F5BF-4FAF-81B8-653A7A432E57}"/>
              </a:ext>
            </a:extLst>
          </p:cNvPr>
          <p:cNvSpPr txBox="1"/>
          <p:nvPr/>
        </p:nvSpPr>
        <p:spPr>
          <a:xfrm>
            <a:off x="-1" y="2661464"/>
            <a:ext cx="12191999" cy="1938992"/>
          </a:xfrm>
          <a:prstGeom prst="rect">
            <a:avLst/>
          </a:prstGeom>
          <a:noFill/>
        </p:spPr>
        <p:txBody>
          <a:bodyPr wrap="square" rtlCol="0">
            <a:spAutoFit/>
          </a:bodyPr>
          <a:lstStyle/>
          <a:p>
            <a:pPr algn="ctr"/>
            <a:r>
              <a:rPr lang="de-DE" sz="6000" dirty="0">
                <a:solidFill>
                  <a:schemeClr val="bg1"/>
                </a:solidFill>
                <a:effectLst>
                  <a:outerShdw blurRad="38100" dist="38100" dir="2700000" algn="tl">
                    <a:srgbClr val="000000">
                      <a:alpha val="43137"/>
                    </a:srgbClr>
                  </a:outerShdw>
                </a:effectLst>
                <a:latin typeface="Freestyle Script" panose="030804020302050B0404" pitchFamily="66" charset="0"/>
              </a:rPr>
              <a:t>Stairs</a:t>
            </a:r>
          </a:p>
          <a:p>
            <a:pPr algn="ctr"/>
            <a:r>
              <a:rPr lang="de-DE" sz="6000" dirty="0">
                <a:solidFill>
                  <a:schemeClr val="bg1"/>
                </a:solidFill>
                <a:effectLst>
                  <a:outerShdw blurRad="38100" dist="38100" dir="2700000" algn="tl">
                    <a:srgbClr val="000000">
                      <a:alpha val="43137"/>
                    </a:srgbClr>
                  </a:outerShdw>
                </a:effectLst>
                <a:latin typeface="Freestyle Script" panose="030804020302050B0404" pitchFamily="66" charset="0"/>
              </a:rPr>
              <a:t>(Stairs to lvl 1)</a:t>
            </a:r>
          </a:p>
        </p:txBody>
      </p:sp>
      <p:pic>
        <p:nvPicPr>
          <p:cNvPr id="4" name="Picture 3" descr="A picture containing indoor&#10;&#10;Description automatically generated">
            <a:extLst>
              <a:ext uri="{FF2B5EF4-FFF2-40B4-BE49-F238E27FC236}">
                <a16:creationId xmlns:a16="http://schemas.microsoft.com/office/drawing/2014/main" id="{ADF5C88E-BF65-455C-8EEE-ADB433E3B3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 y="0"/>
            <a:ext cx="12192001" cy="6858000"/>
          </a:xfrm>
          <a:prstGeom prst="rect">
            <a:avLst/>
          </a:prstGeom>
        </p:spPr>
      </p:pic>
    </p:spTree>
    <p:extLst>
      <p:ext uri="{BB962C8B-B14F-4D97-AF65-F5344CB8AC3E}">
        <p14:creationId xmlns:p14="http://schemas.microsoft.com/office/powerpoint/2010/main" val="3321947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AA1228F-AFE2-45CF-9B7C-C03B1CCDD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6" name="TextBox 5">
            <a:extLst>
              <a:ext uri="{FF2B5EF4-FFF2-40B4-BE49-F238E27FC236}">
                <a16:creationId xmlns:a16="http://schemas.microsoft.com/office/drawing/2014/main" id="{BF6AAE0A-F5BF-4FAF-81B8-653A7A432E57}"/>
              </a:ext>
            </a:extLst>
          </p:cNvPr>
          <p:cNvSpPr txBox="1"/>
          <p:nvPr/>
        </p:nvSpPr>
        <p:spPr>
          <a:xfrm>
            <a:off x="-1" y="2661464"/>
            <a:ext cx="12191999" cy="1938992"/>
          </a:xfrm>
          <a:prstGeom prst="rect">
            <a:avLst/>
          </a:prstGeom>
          <a:noFill/>
        </p:spPr>
        <p:txBody>
          <a:bodyPr wrap="square" rtlCol="0">
            <a:spAutoFit/>
          </a:bodyPr>
          <a:lstStyle/>
          <a:p>
            <a:pPr algn="ctr"/>
            <a:r>
              <a:rPr lang="de-DE" sz="6000" dirty="0">
                <a:solidFill>
                  <a:schemeClr val="bg1"/>
                </a:solidFill>
                <a:effectLst>
                  <a:outerShdw blurRad="38100" dist="38100" dir="2700000" algn="tl">
                    <a:srgbClr val="000000">
                      <a:alpha val="43137"/>
                    </a:srgbClr>
                  </a:outerShdw>
                </a:effectLst>
                <a:latin typeface="Freestyle Script" panose="030804020302050B0404" pitchFamily="66" charset="0"/>
              </a:rPr>
              <a:t>Environment &amp; Characters</a:t>
            </a:r>
          </a:p>
          <a:p>
            <a:pPr algn="ctr"/>
            <a:r>
              <a:rPr lang="de-DE" sz="6000" dirty="0">
                <a:solidFill>
                  <a:schemeClr val="bg1"/>
                </a:solidFill>
                <a:effectLst>
                  <a:outerShdw blurRad="38100" dist="38100" dir="2700000" algn="tl">
                    <a:srgbClr val="000000">
                      <a:alpha val="43137"/>
                    </a:srgbClr>
                  </a:outerShdw>
                </a:effectLst>
                <a:latin typeface="Freestyle Script" panose="030804020302050B0404" pitchFamily="66" charset="0"/>
              </a:rPr>
              <a:t>LvL1</a:t>
            </a:r>
          </a:p>
        </p:txBody>
      </p:sp>
    </p:spTree>
    <p:extLst>
      <p:ext uri="{BB962C8B-B14F-4D97-AF65-F5344CB8AC3E}">
        <p14:creationId xmlns:p14="http://schemas.microsoft.com/office/powerpoint/2010/main" val="218239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AA1228F-AFE2-45CF-9B7C-C03B1CCDD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6" name="TextBox 5">
            <a:extLst>
              <a:ext uri="{FF2B5EF4-FFF2-40B4-BE49-F238E27FC236}">
                <a16:creationId xmlns:a16="http://schemas.microsoft.com/office/drawing/2014/main" id="{BF6AAE0A-F5BF-4FAF-81B8-653A7A432E57}"/>
              </a:ext>
            </a:extLst>
          </p:cNvPr>
          <p:cNvSpPr txBox="1"/>
          <p:nvPr/>
        </p:nvSpPr>
        <p:spPr>
          <a:xfrm>
            <a:off x="-1" y="2661464"/>
            <a:ext cx="12191999" cy="1938992"/>
          </a:xfrm>
          <a:prstGeom prst="rect">
            <a:avLst/>
          </a:prstGeom>
          <a:noFill/>
        </p:spPr>
        <p:txBody>
          <a:bodyPr wrap="square" rtlCol="0">
            <a:spAutoFit/>
          </a:bodyPr>
          <a:lstStyle/>
          <a:p>
            <a:pPr algn="ctr"/>
            <a:r>
              <a:rPr lang="de-DE" sz="6000" dirty="0">
                <a:solidFill>
                  <a:schemeClr val="bg1"/>
                </a:solidFill>
                <a:effectLst>
                  <a:outerShdw blurRad="38100" dist="38100" dir="2700000" algn="tl">
                    <a:srgbClr val="000000">
                      <a:alpha val="43137"/>
                    </a:srgbClr>
                  </a:outerShdw>
                </a:effectLst>
                <a:latin typeface="Freestyle Script" panose="030804020302050B0404" pitchFamily="66" charset="0"/>
              </a:rPr>
              <a:t>Time &amp; Progression</a:t>
            </a:r>
          </a:p>
          <a:p>
            <a:pPr algn="ctr"/>
            <a:r>
              <a:rPr lang="de-DE" sz="6000" dirty="0">
                <a:solidFill>
                  <a:schemeClr val="bg1"/>
                </a:solidFill>
                <a:effectLst>
                  <a:outerShdw blurRad="38100" dist="38100" dir="2700000" algn="tl">
                    <a:srgbClr val="000000">
                      <a:alpha val="43137"/>
                    </a:srgbClr>
                  </a:outerShdw>
                </a:effectLst>
                <a:latin typeface="Freestyle Script" panose="030804020302050B0404" pitchFamily="66" charset="0"/>
              </a:rPr>
              <a:t>LvL2</a:t>
            </a:r>
          </a:p>
        </p:txBody>
      </p:sp>
    </p:spTree>
    <p:extLst>
      <p:ext uri="{BB962C8B-B14F-4D97-AF65-F5344CB8AC3E}">
        <p14:creationId xmlns:p14="http://schemas.microsoft.com/office/powerpoint/2010/main" val="4084061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246</Words>
  <Application>Microsoft Office PowerPoint</Application>
  <PresentationFormat>Widescreen</PresentationFormat>
  <Paragraphs>46</Paragraphs>
  <Slides>11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Freestyle Script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Frederyk Sperling</dc:creator>
  <cp:lastModifiedBy>Frederyk Sperling</cp:lastModifiedBy>
  <cp:revision>48</cp:revision>
  <dcterms:created xsi:type="dcterms:W3CDTF">2019-07-14T09:37:52Z</dcterms:created>
  <dcterms:modified xsi:type="dcterms:W3CDTF">2019-07-16T07:08:27Z</dcterms:modified>
</cp:coreProperties>
</file>